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 b="def" i="def"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 b="def" i="def"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4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b="1" spc="-174" sz="5800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/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-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- Alt 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/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/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/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530506816_2881x1921.jpg"/>
          <p:cNvSpPr/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1" sz="2400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/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pc="-186" sz="9300"/>
            </a:pPr>
            <a:r>
              <a:t>Shufersal </a:t>
            </a:r>
          </a:p>
          <a:p>
            <a:pPr>
              <a:defRPr spc="-186" sz="9300"/>
            </a:pPr>
          </a:p>
          <a:p>
            <a:pPr/>
            <a:r>
              <a:t>item substitute system for On-line sales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ture op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Future options</a:t>
            </a:r>
          </a:p>
        </p:txBody>
      </p:sp>
      <p:sp>
        <p:nvSpPr>
          <p:cNvPr id="17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46" name="Business Issu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Business Issue 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Target value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EDA - contains! Enrichment! Not personal, product based. Y, balanced data, 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Data Preparation &amp; Data Manipulation - diff over types, dummies, cat, building product statistics panel. Date to period, important info - holiday, onSale, ingrid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Models &amp; Scores - 8 models,  overfit, validate and stabilize. List of models, table of scores. Ccp, grid .  What came up!? - feature importance / diff ? Feature importance….!  ROC AUC Voting, cross validation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Last stage - predictions - enrichment did not bring the expected value… ?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Conclusion - models over different data,  random forest, predict acceptance, mechanism quality, new recommendation  based on predict probe</a:t>
            </a:r>
          </a:p>
          <a:p>
            <a:pPr marL="487680" indent="-487680" defTabSz="495300">
              <a:spcBef>
                <a:spcPts val="3500"/>
              </a:spcBef>
              <a:buBlip>
                <a:blip r:embed="rId2"/>
              </a:buBlip>
              <a:defRPr sz="2760"/>
            </a:pPr>
            <a:r>
              <a:t>Future options - clustering, model per division over all products tree, personalization!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Business Iss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Business Issue</a:t>
            </a:r>
          </a:p>
        </p:txBody>
      </p:sp>
      <p:sp>
        <p:nvSpPr>
          <p:cNvPr id="149" name="not having sub prod or having bad sub prod, cut sales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not having sub prod or having bad sub prod, cut sales! </a:t>
            </a:r>
          </a:p>
          <a:p>
            <a:pPr>
              <a:buBlip>
                <a:blip r:embed="rId2"/>
              </a:buBlip>
            </a:pPr>
            <a:r>
              <a:t>Only one chance to win!</a:t>
            </a:r>
          </a:p>
          <a:p>
            <a:pPr>
              <a:buBlip>
                <a:blip r:embed="rId2"/>
              </a:buBlip>
            </a:pPr>
            <a:r>
              <a:t>Our data is from Shufersal, On-line sales</a:t>
            </a: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Bazzzz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arget value — it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Target value — itay</a:t>
            </a:r>
          </a:p>
        </p:txBody>
      </p:sp>
      <p:sp>
        <p:nvSpPr>
          <p:cNvPr id="152" name="#? ** Recall one percision ** Will the customer approve? How good the current replace mechanism? How can the recommendation deliver success?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 #? ** Recall one percision ** Will the customer approve? How good the current replace mechanism? How can the recommendation deliver success?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 — Dani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EDA — Daniel</a:t>
            </a:r>
          </a:p>
        </p:txBody>
      </p:sp>
      <p:sp>
        <p:nvSpPr>
          <p:cNvPr id="155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ata Preparation &amp; Data Manipulation  — it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Data Preparation &amp; Data Manipulation  — itay</a:t>
            </a:r>
          </a:p>
        </p:txBody>
      </p:sp>
      <p:sp>
        <p:nvSpPr>
          <p:cNvPr id="158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Models &amp; Scores </a:t>
            </a:r>
          </a:p>
        </p:txBody>
      </p:sp>
      <p:sp>
        <p:nvSpPr>
          <p:cNvPr id="16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ast st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Last stage</a:t>
            </a:r>
          </a:p>
        </p:txBody>
      </p:sp>
      <p:sp>
        <p:nvSpPr>
          <p:cNvPr id="16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6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6.png"/></Relationships>

</file>

<file path=ppt/theme/theme1.xml><?xml version="1.0" encoding="utf-8"?>
<a:theme xmlns:a="http://schemas.openxmlformats.org/drawingml/2006/main" xmlns:r="http://schemas.openxmlformats.org/officeDocument/2006/relationships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EEEEEE"/>
            </a:solidFill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EEEEEE"/>
            </a:solidFill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